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)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endParaRPr lang="en-IN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and 14th Oct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5DA55BE-B71D-1EBA-845C-E538AF1412D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</a:p>
        </p:txBody>
      </p:sp>
      <p:pic>
        <p:nvPicPr>
          <p:cNvPr id="6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AD25F61-A03B-A8FF-698D-0AEB12A85881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ABDDFD1-116D-69F5-7740-0503F584520F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</a:p>
        </p:txBody>
      </p:sp>
      <p:pic>
        <p:nvPicPr>
          <p:cNvPr id="6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DABDED1-257C-2C13-AFB2-1894C7E849C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DE7E74-E9D9-841D-E84A-8CA330BC53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D55A44C-9607-DECF-1A35-7FDBB00913A9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384FE7-A14F-F00F-D085-FE2248095FF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Health care and medical Research (ICHMR-2024) </a:t>
            </a:r>
          </a:p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13th and 14th Oct 2024 at Dubai, UAE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Z:\ALL CONFERENCE\2024\OCT\ICHMR DUBAI\ichm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078809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242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</cp:lastModifiedBy>
  <cp:revision>40</cp:revision>
  <dcterms:created xsi:type="dcterms:W3CDTF">2017-12-21T10:51:09Z</dcterms:created>
  <dcterms:modified xsi:type="dcterms:W3CDTF">2024-09-02T11:39:04Z</dcterms:modified>
</cp:coreProperties>
</file>