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Health care and medical Research (ICHMR-2024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)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 </a:t>
            </a:r>
            <a:endParaRPr lang="en-IN" dirty="0" smtClean="0">
              <a:solidFill>
                <a:srgbClr val="FF0000"/>
              </a:solidFill>
              <a:latin typeface="Roboto" panose="02000000000000000000" pitchFamily="2" charset="0"/>
            </a:endParaRP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13th </a:t>
            </a:r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and 14th Oct 2024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290"/>
            <a:ext cx="2078809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5DA55BE-B71D-1EBA-845C-E538AF1412D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Health care and medical Research (ICHMR-2024)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13th and 14th Oct 2024 at Dubai, UAE</a:t>
            </a:r>
          </a:p>
        </p:txBody>
      </p:sp>
      <p:pic>
        <p:nvPicPr>
          <p:cNvPr id="6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290"/>
            <a:ext cx="2078809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AD25F61-A03B-A8FF-698D-0AEB12A85881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Health care and medical Research (ICHMR-2024)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13th and 14th Oct 2024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2078809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ABDDFD1-116D-69F5-7740-0503F584520F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Health care and medical Research (ICHMR-2024)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13th and 14th Oct 2024 at Dubai, UAE</a:t>
            </a:r>
          </a:p>
        </p:txBody>
      </p:sp>
      <p:pic>
        <p:nvPicPr>
          <p:cNvPr id="6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2078809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DABDED1-257C-2C13-AFB2-1894C7E849C5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Health care and medical Research (ICHMR-2024)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13th and 14th Oct 2024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2078809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DDE7E74-E9D9-841D-E84A-8CA330BC53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Health care and medical Research (ICHMR-2024)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13th and 14th Oct 2024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2078809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D55A44C-9607-DECF-1A35-7FDBB00913A9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Health care and medical Research (ICHMR-2024)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13th and 14th Oct 2024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2078809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E384FE7-A14F-F00F-D085-FE2248095FFB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International conference on Health care and medical Research (ICHMR-2024) </a:t>
            </a:r>
          </a:p>
          <a:p>
            <a:pPr algn="ctr"/>
            <a:r>
              <a:rPr lang="en-IN" dirty="0" smtClean="0">
                <a:solidFill>
                  <a:srgbClr val="FF0000"/>
                </a:solidFill>
                <a:latin typeface="Roboto" panose="02000000000000000000" pitchFamily="2" charset="0"/>
              </a:rPr>
              <a:t>13th and 14th Oct 2024 at Dubai, UAE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Z:\ALL CONFERENCE\2024\OCT\ICHMR DUBAI\ichmr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14290"/>
            <a:ext cx="2078809" cy="785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242</Words>
  <Application>Microsoft Office PowerPoint</Application>
  <PresentationFormat>On-screen Show (4:3)</PresentationFormat>
  <Paragraphs>35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PC</cp:lastModifiedBy>
  <cp:revision>40</cp:revision>
  <dcterms:created xsi:type="dcterms:W3CDTF">2017-12-21T10:51:09Z</dcterms:created>
  <dcterms:modified xsi:type="dcterms:W3CDTF">2024-09-02T11:39:04Z</dcterms:modified>
</cp:coreProperties>
</file>